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471" r:id="rId3"/>
    <p:sldId id="328" r:id="rId4"/>
    <p:sldId id="331" r:id="rId5"/>
    <p:sldId id="357" r:id="rId6"/>
    <p:sldId id="278" r:id="rId7"/>
    <p:sldId id="460" r:id="rId8"/>
    <p:sldId id="378" r:id="rId9"/>
    <p:sldId id="462" r:id="rId10"/>
    <p:sldId id="465" r:id="rId11"/>
    <p:sldId id="377" r:id="rId12"/>
    <p:sldId id="463" r:id="rId13"/>
    <p:sldId id="466" r:id="rId14"/>
    <p:sldId id="469" r:id="rId15"/>
    <p:sldId id="470" r:id="rId16"/>
    <p:sldId id="267" r:id="rId17"/>
    <p:sldId id="327" r:id="rId18"/>
    <p:sldId id="319" r:id="rId19"/>
  </p:sldIdLst>
  <p:sldSz cx="12192000" cy="6858000"/>
  <p:notesSz cx="6858000" cy="9144000"/>
  <p:embeddedFontLst>
    <p:embeddedFont>
      <p:font typeface="优设标题黑" panose="00000500000000000000" pitchFamily="2" charset="-122"/>
      <p:regular r:id="rId21"/>
    </p:embeddedFont>
    <p:embeddedFont>
      <p:font typeface="微软雅黑" panose="020B0503020204020204" pitchFamily="34" charset="-122"/>
      <p:regular r:id="rId22"/>
      <p:bold r:id="rId23"/>
    </p:embeddedFont>
    <p:embeddedFont>
      <p:font typeface="微软雅黑" panose="020B0503020204020204" pitchFamily="34" charset="-122"/>
      <p:regular r:id="rId22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AF2EE9E-0571-460F-8352-20D6CC551640}">
          <p14:sldIdLst>
            <p14:sldId id="257"/>
            <p14:sldId id="471"/>
          </p14:sldIdLst>
        </p14:section>
        <p14:section name="首屏" id="{1A23F21D-9E13-4D8D-BF01-FA4656BE6E6D}">
          <p14:sldIdLst>
            <p14:sldId id="328"/>
          </p14:sldIdLst>
        </p14:section>
        <p14:section name="自我介绍" id="{166231FE-5770-4E9E-A2AE-F66924A3062F}">
          <p14:sldIdLst>
            <p14:sldId id="331"/>
          </p14:sldIdLst>
        </p14:section>
        <p14:section name="分享大纲" id="{05F591AE-37C6-44D7-B5D5-5B2F2E701E6D}">
          <p14:sldIdLst>
            <p14:sldId id="357"/>
          </p14:sldIdLst>
        </p14:section>
        <p14:section name="ch1" id="{CDED221A-8C98-4581-AA83-9BB223C65A25}">
          <p14:sldIdLst>
            <p14:sldId id="278"/>
            <p14:sldId id="460"/>
          </p14:sldIdLst>
        </p14:section>
        <p14:section name="ch2" id="{AA915A87-9C0A-4E09-BA79-0DE651E901AA}">
          <p14:sldIdLst>
            <p14:sldId id="378"/>
            <p14:sldId id="462"/>
            <p14:sldId id="465"/>
          </p14:sldIdLst>
        </p14:section>
        <p14:section name="ch3" id="{E58B9C04-F6A0-45D1-8D78-36C4B354908B}">
          <p14:sldIdLst>
            <p14:sldId id="377"/>
            <p14:sldId id="463"/>
          </p14:sldIdLst>
        </p14:section>
        <p14:section name="ch4" id="{C2B820EA-09C2-4A45-9D55-1974CC7F0DFC}">
          <p14:sldIdLst>
            <p14:sldId id="466"/>
            <p14:sldId id="469"/>
            <p14:sldId id="470"/>
          </p14:sldIdLst>
        </p14:section>
        <p14:section name="ch5" id="{8AA4D5CF-BB3F-4E16-9C9D-E771D33C1501}">
          <p14:sldIdLst/>
        </p14:section>
        <p14:section name="end" id="{708F5718-353B-40D5-987C-E440F5819B6B}">
          <p14:sldIdLst>
            <p14:sldId id="267"/>
            <p14:sldId id="327"/>
          </p14:sldIdLst>
        </p14:section>
        <p14:section name="backup" id="{8D75C2CE-5164-4DBA-8C17-339A906F979F}">
          <p14:sldIdLst>
            <p14:sldId id="31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05"/>
    <p:restoredTop sz="70631"/>
  </p:normalViewPr>
  <p:slideViewPr>
    <p:cSldViewPr snapToGrid="0" snapToObjects="1">
      <p:cViewPr varScale="1">
        <p:scale>
          <a:sx n="63" d="100"/>
          <a:sy n="63" d="100"/>
        </p:scale>
        <p:origin x="11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0.tiff>
</file>

<file path=ppt/media/image12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691BD-C247-5A43-912C-AE655260C99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83AEE6-67D0-CE46-BC8E-78700A312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79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1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30695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2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7301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3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30812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240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B8CAE832-7589-48FB-AC93-B62E2FC49744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t>16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1982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17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9693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7724-F90E-8A4E-9045-A0EF1438F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9B1103-5AFB-2640-A448-FBEDC374A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85380-9058-3C49-8194-ADFE9530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8DB8A-3A72-2A43-8BCA-C5025F8B4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A4B1C-DCED-464D-89B4-E1BD5BBD4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35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694AC-6715-3046-BE6F-79F23BAF2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BEF409-E29D-B744-9F5B-3290632D3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95F71-6F3B-5E4E-9C16-FE37F620D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BC870-5183-F748-96DA-AEF9A8912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CED3A-B8AD-E44A-AA05-38963DCE7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21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90E2FE-A61B-494E-A445-B1B1ABCF24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AE33DF-85B1-A242-8FCF-B39FA08A35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24471-89A0-264C-843B-9BE4A64CF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9C02E-6D51-BC4C-B9FF-9629249C1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201FF-CFEE-2F42-BCDC-62E712CBF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213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5FA4-CD5F-CB42-945E-05D0CC2EE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67843-D12B-964B-8680-4528E8F10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4BA65-A204-4C48-BA24-11961E429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2474F-E657-A847-9D10-44BD75D3D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DE4AD-CE9B-8E41-A87B-4D144F93A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48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9A36-9B8B-8246-BC7D-58AE3682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D44C8-A9EF-174B-9E5B-CEA271CA8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177A4-155B-3D43-8A26-DB66D9F30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21FCC-237E-1E4C-A68D-D75F5259C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AB008-F445-CF42-B0B6-FD9136398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358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4443D-45F5-C142-8B5F-4D733BF00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29FA7-ACC5-D342-93C7-5B0868EC0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3D007-3161-ED4F-ABB2-2415EC223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04D979-89F1-484A-B997-A14A41CC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54189-ADA0-E94B-BC9D-401A44D97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C3FC2-F78E-734C-A554-83DBBE035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01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8F960-9DD4-164A-B111-B01135C7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A1307-C8CD-EA4A-B537-E63FA93C5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26E81B-CDA2-9543-9425-BBF1C41BC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42EFB9-2097-CD4E-B207-D677405708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A53BD-7B67-524D-89D8-BFF30BCC3B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AC3A13-0615-B24A-980B-F53C82203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694465-7142-EE45-A8B2-BF0564EBF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0112EE-0E89-8C4A-A488-3C99B714D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95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9253-2953-624B-A75E-E9C74C7E4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2B54BD-42DE-6E46-B9E7-E30B4AD5A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FBB2B1-37C7-6346-AD27-C59F695D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DD299-D8B1-0E4A-AFF4-51CCB7C4F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66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00C0F2-E488-CF4F-BADD-1535CEC8F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07CF1C-3841-704E-9E48-158F7D5F0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029A6-4365-E74E-AC5A-D89BA5C17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05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3E56A-6D39-2B41-A217-9A7343C27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2A34C-7534-4B43-BED6-332088A37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C6332-DAAB-2E44-AFBC-1435CDC9A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1D447-A986-8142-8AAF-0E84519E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2F49A-AA54-204A-B924-020FCDD0A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C08C2A-D76C-CA4D-9A91-0A46D1DB5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86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A3B9-8B69-A540-8F68-185E9973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AEB28-C60D-C24E-81BC-405A2B6D43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12A682-BD05-F441-B219-F4E79C87E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02046-D0BB-F842-AAB0-44F6DC8DD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4E0B6-701A-9646-B44B-B3C851BAE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FDB01-D149-5041-8720-183571925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6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46AFE0-5190-B643-9E24-748BEA135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D215B-B03E-804F-B2CC-1BA775A26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79963-A74E-734C-B93C-24C524B5C1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EA9E0-5343-814D-B24A-88783A2F44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57D0D-E17F-534D-959D-4586B02D13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75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6" Type="http://schemas.openxmlformats.org/officeDocument/2006/relationships/image" Target="../media/image15.png"/><Relationship Id="rId5" Type="http://schemas.openxmlformats.org/officeDocument/2006/relationships/image" Target="../media/image4.png"/><Relationship Id="rId4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chatopera" TargetMode="External"/><Relationship Id="rId2" Type="http://schemas.openxmlformats.org/officeDocument/2006/relationships/hyperlink" Target="https://docs.chatopera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ot.chatopera.com/" TargetMode="External"/><Relationship Id="rId5" Type="http://schemas.openxmlformats.org/officeDocument/2006/relationships/hyperlink" Target="https://blog.chatopera.com/" TargetMode="External"/><Relationship Id="rId4" Type="http://schemas.openxmlformats.org/officeDocument/2006/relationships/hyperlink" Target="https://github.com/chatopera/cskef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02239B31-BDDC-456C-8623-91DBA2F4DF2A}"/>
              </a:ext>
            </a:extLst>
          </p:cNvPr>
          <p:cNvSpPr/>
          <p:nvPr/>
        </p:nvSpPr>
        <p:spPr>
          <a:xfrm>
            <a:off x="1485003" y="2425724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行动号召：给春松客服 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2B031FB-D7B1-4758-8F85-F0885CFEA3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628" y="4267222"/>
            <a:ext cx="4386187" cy="11615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FB7DE28-8E78-46FE-A1D5-E9A730CA182C}"/>
              </a:ext>
            </a:extLst>
          </p:cNvPr>
          <p:cNvSpPr txBox="1"/>
          <p:nvPr/>
        </p:nvSpPr>
        <p:spPr>
          <a:xfrm>
            <a:off x="1404097" y="997206"/>
            <a:ext cx="773801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优设标题黑" panose="00000500000000000000" pitchFamily="2" charset="-122"/>
                <a:ea typeface="优设标题黑" panose="00000500000000000000" pitchFamily="2" charset="-122"/>
              </a:rPr>
              <a:t>做好开源客服系统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6E945A5-F8C5-4D4C-9E81-C95BB654329C}"/>
              </a:ext>
            </a:extLst>
          </p:cNvPr>
          <p:cNvSpPr txBox="1"/>
          <p:nvPr/>
        </p:nvSpPr>
        <p:spPr>
          <a:xfrm>
            <a:off x="1485003" y="3300244"/>
            <a:ext cx="60942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github.com/chatopera/cskefu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128BA39-8CEC-468E-A758-9562CB72F4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2185" y="4014918"/>
            <a:ext cx="3238500" cy="6858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922840B-F108-4448-93CB-33E5620808BE}"/>
              </a:ext>
            </a:extLst>
          </p:cNvPr>
          <p:cNvSpPr txBox="1"/>
          <p:nvPr/>
        </p:nvSpPr>
        <p:spPr>
          <a:xfrm>
            <a:off x="1485003" y="4918422"/>
            <a:ext cx="2484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分享内容在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5 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秒后开始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80752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预计发布时间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1B2EBF-9085-714A-8227-E328050B279C}"/>
              </a:ext>
            </a:extLst>
          </p:cNvPr>
          <p:cNvSpPr/>
          <p:nvPr/>
        </p:nvSpPr>
        <p:spPr>
          <a:xfrm>
            <a:off x="2432807" y="2179090"/>
            <a:ext cx="7114448" cy="9883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2020</a:t>
            </a:r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年</a:t>
            </a:r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2</a:t>
            </a:r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月 春松客服 </a:t>
            </a:r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v6.0.0</a:t>
            </a: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C2487B82-691D-BD4A-92A3-EC0F80CC7895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本系列课程总结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1F63B20E-76F8-1C4F-9318-F0CF4ABFD86A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845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设想未来的一些工作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D7BD7F7A-F935-8C4B-B890-8DC84F4BBBFD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本系列课程总结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3B06FFEA-0EDB-1844-8775-1A12391B71EB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7876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成为最好的客服软件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FF799C-AB73-F54C-820A-3C88AA286E48}"/>
              </a:ext>
            </a:extLst>
          </p:cNvPr>
          <p:cNvSpPr/>
          <p:nvPr/>
        </p:nvSpPr>
        <p:spPr>
          <a:xfrm>
            <a:off x="1171818" y="1640392"/>
            <a:ext cx="6170279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开源软件 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+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 插件 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+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 云服务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7F5EDEFE-91F5-0F43-B40D-552D69D696D3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本系列课程总结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E792B289-C595-B148-AFA8-0D239BFC9A11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6626E84-551F-CB40-8D93-AB1A31D7B9D4}"/>
              </a:ext>
            </a:extLst>
          </p:cNvPr>
          <p:cNvSpPr/>
          <p:nvPr/>
        </p:nvSpPr>
        <p:spPr>
          <a:xfrm>
            <a:off x="1171817" y="3756076"/>
            <a:ext cx="7366119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依赖社区，建设社区和成就社区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4E37E2A-EA85-5748-A1E8-65CB4A089000}"/>
              </a:ext>
            </a:extLst>
          </p:cNvPr>
          <p:cNvSpPr/>
          <p:nvPr/>
        </p:nvSpPr>
        <p:spPr>
          <a:xfrm>
            <a:off x="1171817" y="2666450"/>
            <a:ext cx="5827236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在云服务中发力人工智能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884486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春松客服研发团队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5341F326-F01C-924B-ABB8-CE66B3F98832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本系列课程总结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62722C31-AC58-314C-B430-BC861CE1A378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6868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58">
            <a:extLst>
              <a:ext uri="{FF2B5EF4-FFF2-40B4-BE49-F238E27FC236}">
                <a16:creationId xmlns:a16="http://schemas.microsoft.com/office/drawing/2014/main" id="{F20631EA-CF53-4105-BD08-7FC4FD9156D7}"/>
              </a:ext>
            </a:extLst>
          </p:cNvPr>
          <p:cNvSpPr txBox="1"/>
          <p:nvPr/>
        </p:nvSpPr>
        <p:spPr>
          <a:xfrm>
            <a:off x="7993065" y="625163"/>
            <a:ext cx="3482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春松客服的运维管理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25">
            <a:extLst>
              <a:ext uri="{FF2B5EF4-FFF2-40B4-BE49-F238E27FC236}">
                <a16:creationId xmlns:a16="http://schemas.microsoft.com/office/drawing/2014/main" id="{48F90D95-709B-4BB0-BB1A-74A221212A0E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BDA79E-A6CE-3046-9968-9827B93738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947EF2-4847-554C-8C13-9AB8FD1B4AA9}"/>
              </a:ext>
            </a:extLst>
          </p:cNvPr>
          <p:cNvSpPr txBox="1"/>
          <p:nvPr/>
        </p:nvSpPr>
        <p:spPr>
          <a:xfrm>
            <a:off x="930690" y="486663"/>
            <a:ext cx="974369" cy="5620257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我们的办公环境</a:t>
            </a:r>
            <a:endParaRPr lang="en-US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2788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58">
            <a:extLst>
              <a:ext uri="{FF2B5EF4-FFF2-40B4-BE49-F238E27FC236}">
                <a16:creationId xmlns:a16="http://schemas.microsoft.com/office/drawing/2014/main" id="{F20631EA-CF53-4105-BD08-7FC4FD9156D7}"/>
              </a:ext>
            </a:extLst>
          </p:cNvPr>
          <p:cNvSpPr txBox="1"/>
          <p:nvPr/>
        </p:nvSpPr>
        <p:spPr>
          <a:xfrm>
            <a:off x="7993065" y="625163"/>
            <a:ext cx="3482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春松客服的运维管理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25">
            <a:extLst>
              <a:ext uri="{FF2B5EF4-FFF2-40B4-BE49-F238E27FC236}">
                <a16:creationId xmlns:a16="http://schemas.microsoft.com/office/drawing/2014/main" id="{48F90D95-709B-4BB0-BB1A-74A221212A0E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947EF2-4847-554C-8C13-9AB8FD1B4AA9}"/>
              </a:ext>
            </a:extLst>
          </p:cNvPr>
          <p:cNvSpPr txBox="1"/>
          <p:nvPr/>
        </p:nvSpPr>
        <p:spPr>
          <a:xfrm>
            <a:off x="930687" y="1178674"/>
            <a:ext cx="974369" cy="4830553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年北京植物园</a:t>
            </a:r>
            <a:endParaRPr lang="en-US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6D3156-E942-C543-BFF2-EDA5193221F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994E718-8D6B-9A43-BC58-6D3BF5F38033}"/>
              </a:ext>
            </a:extLst>
          </p:cNvPr>
          <p:cNvSpPr/>
          <p:nvPr/>
        </p:nvSpPr>
        <p:spPr>
          <a:xfrm>
            <a:off x="722810" y="470788"/>
            <a:ext cx="139012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2019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23575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11">
            <a:extLst>
              <a:ext uri="{FF2B5EF4-FFF2-40B4-BE49-F238E27FC236}">
                <a16:creationId xmlns:a16="http://schemas.microsoft.com/office/drawing/2014/main" id="{1BD806E7-D5AD-406B-AE97-D61ADF8975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4080" y="4943120"/>
            <a:ext cx="35067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公众号</a:t>
            </a:r>
          </a:p>
        </p:txBody>
      </p:sp>
      <p:pic>
        <p:nvPicPr>
          <p:cNvPr id="10" name="图片 12" descr="qrcode_for_gh_1853b7a9c17e_344">
            <a:extLst>
              <a:ext uri="{FF2B5EF4-FFF2-40B4-BE49-F238E27FC236}">
                <a16:creationId xmlns:a16="http://schemas.microsoft.com/office/drawing/2014/main" id="{20744C58-32C4-44B9-8C94-6BAEDA922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756418" y="3247670"/>
            <a:ext cx="1660525" cy="166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图片 36" descr="未标题-1_03">
            <a:extLst>
              <a:ext uri="{FF2B5EF4-FFF2-40B4-BE49-F238E27FC236}">
                <a16:creationId xmlns:a16="http://schemas.microsoft.com/office/drawing/2014/main" id="{8CC83082-5F59-4354-8631-CFC908346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60825" y="454025"/>
            <a:ext cx="4070350" cy="124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A03A553F-88F8-428B-A2EF-9EF428EB3E4F}"/>
              </a:ext>
            </a:extLst>
          </p:cNvPr>
          <p:cNvSpPr/>
          <p:nvPr/>
        </p:nvSpPr>
        <p:spPr>
          <a:xfrm>
            <a:off x="2306955" y="1901190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algn="ctr" fontAlgn="auto"/>
            <a:r>
              <a:rPr lang="zh-CN" altLang="en-US" sz="44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做好开源客服系统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4DCB2F1A-287C-45B1-B646-48EF24F1E6EC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369E711-1BDA-4DE5-8B00-C76C0B3A85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1607" y="3231001"/>
            <a:ext cx="1695450" cy="1695450"/>
          </a:xfrm>
          <a:prstGeom prst="rect">
            <a:avLst/>
          </a:prstGeom>
        </p:spPr>
      </p:pic>
      <p:sp>
        <p:nvSpPr>
          <p:cNvPr id="15" name="文本框 11">
            <a:extLst>
              <a:ext uri="{FF2B5EF4-FFF2-40B4-BE49-F238E27FC236}">
                <a16:creationId xmlns:a16="http://schemas.microsoft.com/office/drawing/2014/main" id="{E489AB42-4B76-4448-8AF8-1C3765A104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7105" y="4930550"/>
            <a:ext cx="35067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用户群</a:t>
            </a:r>
          </a:p>
        </p:txBody>
      </p:sp>
      <p:sp>
        <p:nvSpPr>
          <p:cNvPr id="16" name="文本框 11">
            <a:extLst>
              <a:ext uri="{FF2B5EF4-FFF2-40B4-BE49-F238E27FC236}">
                <a16:creationId xmlns:a16="http://schemas.microsoft.com/office/drawing/2014/main" id="{4CD8C484-5595-4C09-ABFC-1EFBC2421F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3286" y="5329844"/>
            <a:ext cx="3506788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最新更新，动态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B7F973A-83F2-4E10-91D2-E7713384D9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5931" y="5329844"/>
            <a:ext cx="3506788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春松客服，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机器人平台用户讨论群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24883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36" descr="未标题-1_03">
            <a:extLst>
              <a:ext uri="{FF2B5EF4-FFF2-40B4-BE49-F238E27FC236}">
                <a16:creationId xmlns:a16="http://schemas.microsoft.com/office/drawing/2014/main" id="{E68DC2C9-191D-449E-8CA8-DE00EE215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8863" y="5507183"/>
            <a:ext cx="1904964" cy="583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矩形 35">
            <a:extLst>
              <a:ext uri="{FF2B5EF4-FFF2-40B4-BE49-F238E27FC236}">
                <a16:creationId xmlns:a16="http://schemas.microsoft.com/office/drawing/2014/main" id="{AC76577E-8C8E-46AE-83FE-41E85F70BB5D}"/>
              </a:ext>
            </a:extLst>
          </p:cNvPr>
          <p:cNvSpPr/>
          <p:nvPr/>
        </p:nvSpPr>
        <p:spPr>
          <a:xfrm>
            <a:off x="788217" y="701166"/>
            <a:ext cx="8431530" cy="743986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32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感谢所有积极参加直播课的朋友：</a:t>
            </a:r>
          </a:p>
        </p:txBody>
      </p:sp>
      <p:sp>
        <p:nvSpPr>
          <p:cNvPr id="12" name="矩形 35">
            <a:extLst>
              <a:ext uri="{FF2B5EF4-FFF2-40B4-BE49-F238E27FC236}">
                <a16:creationId xmlns:a16="http://schemas.microsoft.com/office/drawing/2014/main" id="{4513DE40-510F-3044-B7CA-64073B7524D2}"/>
              </a:ext>
            </a:extLst>
          </p:cNvPr>
          <p:cNvSpPr/>
          <p:nvPr/>
        </p:nvSpPr>
        <p:spPr>
          <a:xfrm>
            <a:off x="2963827" y="1999422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fontAlgn="auto"/>
            <a:r>
              <a:rPr lang="zh-CN" altLang="en-US" sz="44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祝大家</a:t>
            </a:r>
            <a:r>
              <a:rPr lang="en-US" altLang="zh-CN" sz="44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44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年元旦快乐！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F5A822B-82C3-4A4F-BC33-23C6B69B1659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21AC449-880C-4475-B48E-7D1FC02BF25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56315" y="3627273"/>
            <a:ext cx="3857410" cy="10214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10140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776AE38-B260-4109-AC35-DF4612C91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763" y="757011"/>
            <a:ext cx="897293" cy="1325563"/>
          </a:xfrm>
        </p:spPr>
        <p:txBody>
          <a:bodyPr/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资源</a:t>
            </a:r>
            <a:endParaRPr 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12D22B7-B11F-4DF4-8838-A95453039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文档中心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https://docs.chatopera.com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开源地址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http://github.com/chatopera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春松客服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https://github.com/chatopera/cskefu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博客地址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https://blog.chatopera.com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Chatopera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云服务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https://bot.chatopera.com/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BC328EDD-CC3E-48BD-8030-39EF5862611C}"/>
              </a:ext>
            </a:extLst>
          </p:cNvPr>
          <p:cNvSpPr/>
          <p:nvPr/>
        </p:nvSpPr>
        <p:spPr>
          <a:xfrm>
            <a:off x="9734551" y="654623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5908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36" descr="未标题-1_03">
            <a:extLst>
              <a:ext uri="{FF2B5EF4-FFF2-40B4-BE49-F238E27FC236}">
                <a16:creationId xmlns:a16="http://schemas.microsoft.com/office/drawing/2014/main" id="{E68DC2C9-191D-449E-8CA8-DE00EE215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53490" y="763439"/>
            <a:ext cx="16541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矩形 35">
            <a:extLst>
              <a:ext uri="{FF2B5EF4-FFF2-40B4-BE49-F238E27FC236}">
                <a16:creationId xmlns:a16="http://schemas.microsoft.com/office/drawing/2014/main" id="{AC76577E-8C8E-46AE-83FE-41E85F70BB5D}"/>
              </a:ext>
            </a:extLst>
          </p:cNvPr>
          <p:cNvSpPr/>
          <p:nvPr/>
        </p:nvSpPr>
        <p:spPr>
          <a:xfrm>
            <a:off x="1253490" y="1466846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C9AD1A-8DFB-D54E-97EA-FA14B767056B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41717DB-ECB5-442C-A621-8A352FF8B64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03272" y="4092575"/>
            <a:ext cx="6237171" cy="16516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36509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文本框 11">
            <a:extLst>
              <a:ext uri="{FF2B5EF4-FFF2-40B4-BE49-F238E27FC236}">
                <a16:creationId xmlns:a16="http://schemas.microsoft.com/office/drawing/2014/main" id="{9167A3B7-0419-4549-A5F5-3F8793EAE4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1655" y="3325605"/>
            <a:ext cx="13906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王海良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0888BB-A856-2F4C-9272-3CB95BA3929A}"/>
              </a:ext>
            </a:extLst>
          </p:cNvPr>
          <p:cNvSpPr txBox="1"/>
          <p:nvPr/>
        </p:nvSpPr>
        <p:spPr>
          <a:xfrm>
            <a:off x="841655" y="3994961"/>
            <a:ext cx="3953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主讲老师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华夏春松联合创始人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&amp;CEO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4F8488-FA06-D144-82BA-B9DAB1891EEC}"/>
              </a:ext>
            </a:extLst>
          </p:cNvPr>
          <p:cNvSpPr txBox="1"/>
          <p:nvPr/>
        </p:nvSpPr>
        <p:spPr>
          <a:xfrm>
            <a:off x="723737" y="2073340"/>
            <a:ext cx="41344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本系列课程总结</a:t>
            </a:r>
            <a:endParaRPr lang="en-US" altLang="zh-CN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35">
            <a:extLst>
              <a:ext uri="{FF2B5EF4-FFF2-40B4-BE49-F238E27FC236}">
                <a16:creationId xmlns:a16="http://schemas.microsoft.com/office/drawing/2014/main" id="{4513DE40-510F-3044-B7CA-64073B7524D2}"/>
              </a:ext>
            </a:extLst>
          </p:cNvPr>
          <p:cNvSpPr/>
          <p:nvPr/>
        </p:nvSpPr>
        <p:spPr>
          <a:xfrm>
            <a:off x="788217" y="375889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fontAlgn="auto"/>
            <a:r>
              <a:rPr lang="zh-CN" altLang="en-US" sz="44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2783A392-FB5C-4DBB-8B6D-E822AB6FB32A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C182D0D-7D22-4B76-AC00-E6F8F50495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03272" y="4092575"/>
            <a:ext cx="6237171" cy="1651695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48503FB7-B9DF-42A3-AB1B-5988F08175FD}"/>
              </a:ext>
            </a:extLst>
          </p:cNvPr>
          <p:cNvGrpSpPr/>
          <p:nvPr/>
        </p:nvGrpSpPr>
        <p:grpSpPr>
          <a:xfrm>
            <a:off x="603987" y="4552346"/>
            <a:ext cx="3675429" cy="1756365"/>
            <a:chOff x="603987" y="4552346"/>
            <a:chExt cx="3675429" cy="1756365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2776E407-BBC8-49BE-A42F-2A29019A22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33402" y="4552346"/>
              <a:ext cx="1109019" cy="1109019"/>
            </a:xfrm>
            <a:prstGeom prst="rect">
              <a:avLst/>
            </a:prstGeom>
          </p:spPr>
        </p:pic>
        <p:sp>
          <p:nvSpPr>
            <p:cNvPr id="19" name="文本框 11">
              <a:extLst>
                <a:ext uri="{FF2B5EF4-FFF2-40B4-BE49-F238E27FC236}">
                  <a16:creationId xmlns:a16="http://schemas.microsoft.com/office/drawing/2014/main" id="{B05A19FB-7ECF-41DC-A426-C9F93EDE29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3987" y="5709013"/>
              <a:ext cx="3506788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Chatopera 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用户群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6401084-49CF-4908-90A2-8A755DD7FF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2628" y="6047101"/>
              <a:ext cx="3506788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春松客服，</a:t>
              </a:r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Chatopera 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机器人平台用户讨论群</a:t>
              </a:r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E3DAEAFC-C9DA-4BFE-92BB-27A52F9477CE}"/>
              </a:ext>
            </a:extLst>
          </p:cNvPr>
          <p:cNvSpPr/>
          <p:nvPr/>
        </p:nvSpPr>
        <p:spPr>
          <a:xfrm>
            <a:off x="788217" y="1157865"/>
            <a:ext cx="8431530" cy="584775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fontAlgn="auto"/>
            <a:r>
              <a:rPr lang="zh-CN" altLang="en-US" sz="32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做好开源客服系统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42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03146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71E706-1726-3142-97AC-244C9951479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86850" y="-1"/>
            <a:ext cx="3105150" cy="6858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2CB94D0-3038-C640-BF87-161CD1EEDE64}"/>
              </a:ext>
            </a:extLst>
          </p:cNvPr>
          <p:cNvSpPr txBox="1"/>
          <p:nvPr/>
        </p:nvSpPr>
        <p:spPr>
          <a:xfrm>
            <a:off x="162612" y="1681109"/>
            <a:ext cx="8924238" cy="4549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王海良，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Chatopera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联合创始人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&amp;CEO，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微软人工智能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最有价值专家。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2011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年毕业于北邮，后加入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IBM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工作四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年，先后工作于软件开发实验室和创新中心。从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开始工作于创业公司，三角兽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算法工程师，呤呤英语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产品负责人，负责智能对话系统研发，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年出版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智能问答与深度学习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一书。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152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825" y="296872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分享大纲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4">
            <a:extLst>
              <a:ext uri="{FF2B5EF4-FFF2-40B4-BE49-F238E27FC236}">
                <a16:creationId xmlns:a16="http://schemas.microsoft.com/office/drawing/2014/main" id="{463A06FD-59C7-3C48-85B0-F04AE2A4D478}"/>
              </a:ext>
            </a:extLst>
          </p:cNvPr>
          <p:cNvSpPr txBox="1"/>
          <p:nvPr/>
        </p:nvSpPr>
        <p:spPr>
          <a:xfrm>
            <a:off x="907522" y="1622435"/>
            <a:ext cx="8591319" cy="655563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514350" indent="-514350" hangingPunct="0">
              <a:lnSpc>
                <a:spcPct val="150000"/>
              </a:lnSpc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本期课程内容回顾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 hangingPunct="0">
              <a:lnSpc>
                <a:spcPct val="150000"/>
              </a:lnSpc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开发中的功能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 hangingPunct="0">
              <a:lnSpc>
                <a:spcPct val="150000"/>
              </a:lnSpc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设想未来的一些工作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春松客服研发团队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zh-CN" altLang="en-US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zh-CN" altLang="en-US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6" name="TextBox 58">
            <a:extLst>
              <a:ext uri="{FF2B5EF4-FFF2-40B4-BE49-F238E27FC236}">
                <a16:creationId xmlns:a16="http://schemas.microsoft.com/office/drawing/2014/main" id="{EFB89D66-8BF6-4D2E-ABBB-64AA5BF304DC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本系列课程总结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25">
            <a:extLst>
              <a:ext uri="{FF2B5EF4-FFF2-40B4-BE49-F238E27FC236}">
                <a16:creationId xmlns:a16="http://schemas.microsoft.com/office/drawing/2014/main" id="{116982DE-56D5-4891-9DF8-842D732B1933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194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本期课程内容回顾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58">
            <a:extLst>
              <a:ext uri="{FF2B5EF4-FFF2-40B4-BE49-F238E27FC236}">
                <a16:creationId xmlns:a16="http://schemas.microsoft.com/office/drawing/2014/main" id="{C461A79D-2F4B-8941-A014-0DEC2EB63F04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本系列课程总结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3D6F1210-0F2E-BA47-A52B-302EE78E9C17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5988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第一期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•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春松客服大讲堂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695191-0F20-E943-9583-940F6D1492C4}"/>
              </a:ext>
            </a:extLst>
          </p:cNvPr>
          <p:cNvSpPr/>
          <p:nvPr/>
        </p:nvSpPr>
        <p:spPr>
          <a:xfrm>
            <a:off x="511951" y="1513029"/>
            <a:ext cx="4801314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春松客服的服务对象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9C504185-576F-0F4B-8925-B8E60234D7AD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本系列课程总结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F7F00477-E832-8441-9F9D-80FFF0ACA810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DFF239-5D42-8640-9299-63B8ADDF6FCD}"/>
              </a:ext>
            </a:extLst>
          </p:cNvPr>
          <p:cNvSpPr/>
          <p:nvPr/>
        </p:nvSpPr>
        <p:spPr>
          <a:xfrm>
            <a:off x="511951" y="2417530"/>
            <a:ext cx="3775393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春松客服怎么用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4ABE09-9D99-8A4B-A728-19FD0497FE81}"/>
              </a:ext>
            </a:extLst>
          </p:cNvPr>
          <p:cNvSpPr/>
          <p:nvPr/>
        </p:nvSpPr>
        <p:spPr>
          <a:xfrm>
            <a:off x="515157" y="3390526"/>
            <a:ext cx="5827236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春松客服怎么部署和运维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699BB0-3790-B247-9A59-7AD4E150630C}"/>
              </a:ext>
            </a:extLst>
          </p:cNvPr>
          <p:cNvSpPr/>
          <p:nvPr/>
        </p:nvSpPr>
        <p:spPr>
          <a:xfrm>
            <a:off x="513554" y="5270373"/>
            <a:ext cx="5830442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春松客服怎么定制化开发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6F6457-5850-3144-A39C-98AFFDC7A052}"/>
              </a:ext>
            </a:extLst>
          </p:cNvPr>
          <p:cNvSpPr/>
          <p:nvPr/>
        </p:nvSpPr>
        <p:spPr>
          <a:xfrm>
            <a:off x="513554" y="4363522"/>
            <a:ext cx="7879080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春松客服的压力测试，自动化测试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1094436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开发中的功能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5C1DA3A5-ADBC-5042-8D45-333BAEAB3924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本系列课程总结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A8C326DD-AC86-9F4C-9585-462CB20599A6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0237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下一个版本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v6.0.0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4E956760-1C54-BE4B-B336-63662BF4BD21}"/>
              </a:ext>
            </a:extLst>
          </p:cNvPr>
          <p:cNvSpPr txBox="1"/>
          <p:nvPr/>
        </p:nvSpPr>
        <p:spPr>
          <a:xfrm>
            <a:off x="713622" y="1600779"/>
            <a:ext cx="4104456" cy="1107994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开源而且免费</a:t>
            </a:r>
            <a:endParaRPr kumimoji="0" lang="en-US" altLang="zh-CN" sz="4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5657A6-19F6-024C-8ECC-3B93C16E4372}"/>
              </a:ext>
            </a:extLst>
          </p:cNvPr>
          <p:cNvSpPr/>
          <p:nvPr/>
        </p:nvSpPr>
        <p:spPr>
          <a:xfrm>
            <a:off x="6925559" y="1636647"/>
            <a:ext cx="1313180" cy="9883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付费</a:t>
            </a:r>
            <a:endParaRPr lang="en-US" altLang="zh-CN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816D3C-312C-0042-A9D6-650FC6F6E000}"/>
              </a:ext>
            </a:extLst>
          </p:cNvPr>
          <p:cNvSpPr/>
          <p:nvPr/>
        </p:nvSpPr>
        <p:spPr>
          <a:xfrm>
            <a:off x="888763" y="2684818"/>
            <a:ext cx="2813591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权限管理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0C74C90C-AC3E-ED48-A701-4E4835A47CAE}"/>
              </a:ext>
            </a:extLst>
          </p:cNvPr>
          <p:cNvSpPr txBox="1"/>
          <p:nvPr/>
        </p:nvSpPr>
        <p:spPr>
          <a:xfrm>
            <a:off x="7993065" y="625163"/>
            <a:ext cx="286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8.1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本系列课程总结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9418A74F-2AA8-614C-8356-5C8833013515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F8A9C0-F8CE-5746-B544-AA231392EE1F}"/>
              </a:ext>
            </a:extLst>
          </p:cNvPr>
          <p:cNvSpPr/>
          <p:nvPr/>
        </p:nvSpPr>
        <p:spPr>
          <a:xfrm>
            <a:off x="851156" y="3591669"/>
            <a:ext cx="3839513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组织机构管理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423973-00A9-5B45-81D6-D365C8878FD5}"/>
              </a:ext>
            </a:extLst>
          </p:cNvPr>
          <p:cNvSpPr/>
          <p:nvPr/>
        </p:nvSpPr>
        <p:spPr>
          <a:xfrm>
            <a:off x="888763" y="4443077"/>
            <a:ext cx="3326552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资源组管理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68A353F-6CB8-A347-B4F5-28A81EACA15F}"/>
              </a:ext>
            </a:extLst>
          </p:cNvPr>
          <p:cNvSpPr/>
          <p:nvPr/>
        </p:nvSpPr>
        <p:spPr>
          <a:xfrm>
            <a:off x="7149421" y="2624994"/>
            <a:ext cx="2813591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呼叫中心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C0E7A-D2C6-8E47-B5D5-F8641B40AA3C}"/>
              </a:ext>
            </a:extLst>
          </p:cNvPr>
          <p:cNvSpPr/>
          <p:nvPr/>
        </p:nvSpPr>
        <p:spPr>
          <a:xfrm>
            <a:off x="888763" y="5294485"/>
            <a:ext cx="5439310" cy="9068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 hangingPunct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若干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BUG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修复和优化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002544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rgbClr val="4598EE"/>
            </a:gs>
            <a:gs pos="100000">
              <a:srgbClr val="1272C4"/>
            </a:gs>
          </a:gsLst>
          <a:lin ang="5400000" scaled="0"/>
        </a:gradFill>
        <a:ln>
          <a:noFill/>
        </a:ln>
      </a:spPr>
      <a:bodyPr anchor="ctr"/>
      <a:lstStyle>
        <a:defPPr algn="ctr" fontAlgn="auto">
          <a:defRPr noProof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atopera_Workshop_招聘机器人3" id="{32C80897-EDE8-F541-9DDA-3E74D120CFCF}" vid="{76310001-9CE8-7A42-9061-A2C664E19A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1852</TotalTime>
  <Words>544</Words>
  <Application>Microsoft Office PowerPoint</Application>
  <PresentationFormat>宽屏</PresentationFormat>
  <Paragraphs>98</Paragraphs>
  <Slides>18</Slides>
  <Notes>6</Notes>
  <HiddenSlides>2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微软雅黑</vt:lpstr>
      <vt:lpstr>微软雅黑</vt:lpstr>
      <vt:lpstr>Arial</vt:lpstr>
      <vt:lpstr>Calibri Light</vt:lpstr>
      <vt:lpstr>优设标题黑</vt:lpstr>
      <vt:lpstr>Calibri</vt:lpstr>
      <vt:lpstr>Office Theme</vt:lpstr>
      <vt:lpstr>PowerPoint 演示文稿</vt:lpstr>
      <vt:lpstr>PowerPoint 演示文稿</vt:lpstr>
      <vt:lpstr>PowerPoint 演示文稿</vt:lpstr>
      <vt:lpstr>自我介绍</vt:lpstr>
      <vt:lpstr>分享大纲</vt:lpstr>
      <vt:lpstr>本期课程内容回顾</vt:lpstr>
      <vt:lpstr>第一期 • 春松客服大讲堂</vt:lpstr>
      <vt:lpstr>开发中的功能</vt:lpstr>
      <vt:lpstr>下一个版本 v6.0.0</vt:lpstr>
      <vt:lpstr>预计发布时间</vt:lpstr>
      <vt:lpstr>设想未来的一些工作</vt:lpstr>
      <vt:lpstr>成为最好的客服软件</vt:lpstr>
      <vt:lpstr>春松客服研发团队</vt:lpstr>
      <vt:lpstr>PowerPoint 演示文稿</vt:lpstr>
      <vt:lpstr>PowerPoint 演示文稿</vt:lpstr>
      <vt:lpstr>PowerPoint 演示文稿</vt:lpstr>
      <vt:lpstr>PowerPoint 演示文稿</vt:lpstr>
      <vt:lpstr>资源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Hai Liang Wang</dc:creator>
  <cp:lastModifiedBy>WANG Hai Liang</cp:lastModifiedBy>
  <cp:revision>1683</cp:revision>
  <dcterms:created xsi:type="dcterms:W3CDTF">2018-12-15T14:21:46Z</dcterms:created>
  <dcterms:modified xsi:type="dcterms:W3CDTF">2021-11-28T11:52:22Z</dcterms:modified>
</cp:coreProperties>
</file>

<file path=docProps/thumbnail.jpeg>
</file>